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94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95.xml" ContentType="application/vnd.openxmlformats-officedocument.presentationml.slide+xml"/>
  <Override PartName="/ppt/slides/slide37.xml" ContentType="application/vnd.openxmlformats-officedocument.presentationml.slide+xml"/>
  <Override PartName="/ppt/slides/slide3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36.xml" ContentType="application/vnd.openxmlformats-officedocument.presentationml.slide+xml"/>
  <Override PartName="/ppt/slides/slide17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361" r:id="rId39"/>
    <p:sldId id="294" r:id="rId40"/>
    <p:sldId id="295" r:id="rId41"/>
    <p:sldId id="296" r:id="rId42"/>
    <p:sldId id="297" r:id="rId43"/>
    <p:sldId id="298" r:id="rId44"/>
    <p:sldId id="307" r:id="rId45"/>
    <p:sldId id="308" r:id="rId46"/>
    <p:sldId id="309" r:id="rId47"/>
    <p:sldId id="312" r:id="rId48"/>
    <p:sldId id="313" r:id="rId49"/>
    <p:sldId id="314" r:id="rId50"/>
    <p:sldId id="360" r:id="rId51"/>
    <p:sldId id="310" r:id="rId52"/>
    <p:sldId id="299" r:id="rId53"/>
    <p:sldId id="300" r:id="rId54"/>
    <p:sldId id="301" r:id="rId55"/>
    <p:sldId id="303" r:id="rId56"/>
    <p:sldId id="304" r:id="rId57"/>
    <p:sldId id="305" r:id="rId58"/>
    <p:sldId id="306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3" r:id="rId84"/>
    <p:sldId id="344" r:id="rId85"/>
    <p:sldId id="345" r:id="rId86"/>
    <p:sldId id="346" r:id="rId87"/>
    <p:sldId id="347" r:id="rId88"/>
    <p:sldId id="342" r:id="rId89"/>
    <p:sldId id="348" r:id="rId90"/>
    <p:sldId id="349" r:id="rId91"/>
    <p:sldId id="350" r:id="rId92"/>
    <p:sldId id="356" r:id="rId93"/>
    <p:sldId id="358" r:id="rId94"/>
    <p:sldId id="351" r:id="rId95"/>
    <p:sldId id="352" r:id="rId96"/>
    <p:sldId id="353" r:id="rId97"/>
    <p:sldId id="354" r:id="rId9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105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9T23:02:35.188"/>
    </inkml:context>
    <inkml:brush xml:id="br0">
      <inkml:brushProperty name="width" value="0.1" units="cm"/>
      <inkml:brushProperty name="height" value="0.1" units="cm"/>
      <inkml:brushProperty name="color" value="#333333"/>
      <inkml:brushProperty name="ignorePressure" value="1"/>
    </inkml:brush>
  </inkml:definitions>
  <inkml:trace contextRef="#ctx0" brushRef="#br0">0 59,'5'-5,"1"-1,0 1,0 0,0 1,0 0,1-1,-1 2,1-1,0 1,0 0,0 1,1 0,-1 0,1 0,-1 1,1 0,-1 0,1 1,0 0,-1 1,4 0,7-2,637 0,-433 1,-127 23,20-1,73-41,-429 21,79 28,-376-30,221 1,170 29,323-29,496-1,-481 31,-11-2,-240-25,-410-5,245 35,-143-35,423 1,165-13,34-40,-50 35,-59 5,-162 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9T23:02:38.894"/>
    </inkml:context>
    <inkml:brush xml:id="br0">
      <inkml:brushProperty name="width" value="0.1" units="cm"/>
      <inkml:brushProperty name="height" value="0.1" units="cm"/>
      <inkml:brushProperty name="color" value="#333333"/>
      <inkml:brushProperty name="ignorePressure" value="1"/>
    </inkml:brush>
  </inkml:definitions>
  <inkml:trace contextRef="#ctx0" brushRef="#br0">1 96,'351'1,"-262"23,-107-18,-234 8,156 5,239-18,48-7,-190 6,-1 0,1 0,-1 0,1 0,0 0,-1 0,1 0,-1-1,1 1,-1 0,1 0,-1 0,1-1,-1 1,1 0,-1-1,1 1,-1 0,1-1,-1 1,1-1,-1 1,0-1,1 1,-1 0,0-1,1 1,-1-1,0 0,0 1,0-1,1 1,-1-1,0 1,0-1,0 0,0 1,0-1,0 1,0-1,0 1,0-1,0 0,-1 1,1-1,0 1,0-1,0 1,-1-1,1 1,0-1,-1 1,1-1,0 1,-1-1,1 1,-1 0,1-1,0 1,-1-1,1 1,-1 0,1 0,-1-1,0 1,-34-20,32 19,-51-22,53 23,0-1,0 1,0 0,1-1,-1 1,0-1,1 1,-1-1,0 1,1-1,-1 1,0-1,1 0,-1 1,1-1,0 0,-1 1,1-1,-1 0,1 0,0 0,-1 1,1-1,0 0,0 0,0 0,0 1,0-1,0 0,0 0,0 0,0 0,0 0,0 1,1-1,-1 0,0 0,0 0,1 1,-1-1,1 0,-1 0,1 1,-1-1,1 0,-1 1,1-1,-1 1,1-1,0 1,-1-1,1 1,0-1,0 1,-1-1,1 1,0 0,0 0,0-1,0 1,-1 0,1 0,1 0,67-16,-287-1,84 4,134 13,11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9T23:03:17.938"/>
    </inkml:context>
    <inkml:brush xml:id="br0">
      <inkml:brushProperty name="width" value="0.1" units="cm"/>
      <inkml:brushProperty name="height" value="0.1" units="cm"/>
      <inkml:brushProperty name="color" value="#333333"/>
      <inkml:brushProperty name="ignorePressure" value="1"/>
    </inkml:brush>
  </inkml:definitions>
  <inkml:trace contextRef="#ctx0" brushRef="#br0">9 1,'170'19,"-119"-11,1-3,-1-1,1-3,41-4,12 0,244 3,-158 32,-103-7,-113-18,-747-8,373 1,399 0,1 0,-1-1,0 1,0-1,1 1,-1 0,0-1,0 1,0-1,0 1,0 0,0-1,0 1,0-1,0 1,0 0,0-1,0 1,0-1,0 1,0-1,0 1,0 0,0-1,-1 1,1-1,0 1,0 0,0-1,-1 1,1 0,0-1,-1 1,1 0,0 0,0-1,-1 1,1 0,-1 0,1-1,0 1,-1 0,1 0,0 0,-1 0,1 0,-1-1,1 1,-1 0,1 0,0 0,-1 0,1 0,-1 0,1 0,-1 1,1-1,0 0,-1 0,1 0,-1 0,1 0,0 1,-1-1,1 0,0 0,-1 1,1-1,0 0,-1 1,10-8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9T23:03:28.884"/>
    </inkml:context>
    <inkml:brush xml:id="br0">
      <inkml:brushProperty name="width" value="0.1" units="cm"/>
      <inkml:brushProperty name="height" value="0.1" units="cm"/>
      <inkml:brushProperty name="color" value="#333333"/>
      <inkml:brushProperty name="ignorePressure" value="1"/>
    </inkml:brush>
  </inkml:definitions>
  <inkml:trace contextRef="#ctx0" brushRef="#br0">92 203,'350'-1,"-345"0,0 0,0 0,-1-1,1 0,0 0,-1 0,1 0,-1-1,0 0,0 1,0-2,0 1,0 0,-1-1,1 0,-1 0,0 0,0 0,-1 0,1-1,-1 1,0-1,0 0,0 1,-1-1,0 0,1 0,-2 0,1 0,-1 0,0 0,0 0,0 0,0 0,-1 0,0 0,0 0,-1-1,-3 1,0 0,0 1,0-1,-1 1,1 0,-1 1,0-1,-1 1,1 0,0 1,-1 0,0 0,1 0,-1 0,0 1,0 1,0-1,0 1,0 0,0 0,1 1,-1 0,0 0,-5 3,-10-3,-204 4,221-5,0 0,0 1,-1-1,1 1,0 0,0 1,0-1,1 1,-1 0,0 0,0 0,1 1,0 0,-1 0,1 0,0 0,1 1,-1-1,0 1,1 0,0 0,0 0,0 1,1-1,-1 1,1-1,0 1,0 0,1 0,-1 0,1 0,0 0,1 0,-1 0,1 5,4-4,1-1,0 0,0 0,0 0,0 0,1-1,0 0,0 0,0 0,1-1,-1 0,1 0,-1-1,1 0,0 0,0 0,0-1,0 0,4 0,292 1,-313-1,1-2,-1 1,0-1,0 0,0-1,1 0,-1-1,1 0,-1-1,1 0,0 0,0 0,-4-5,13 8,0 0,0 0,0 0,0 0,0 0,0-1,0 1,0 0,0 0,1 0,-1 0,0 0,1 0,-1 0,1 0,-1 0,1 0,0 0,-1 0,1 0,0 0,-1 1,1-1,0 0,0 0,0 1,0-1,0 1,0-1,0 1,0-1,0 1,0-1,0 1,0 0,0 0,1 0,-1-1,0 1,0 0,0 0,0 1,0-1,0 0,1 0,-1 0,7-2,111-22,-248 22,97-2,32 4,1 0,-1 0,0 0,1 0,-1-1,0 1,0 0,1 0,-1 0,0-1,0 1,1 0,-1 0,0 0,0-1,1 1,-1 0,0-1,0 1,0 0,0 0,0-1,1 1,-1 0,0-1,0 1,0 0,0-1,0 1,0 0,0-1,0 1,0 0,0-1,0 1,0 0,0-1,-1 1,1 0,0-1,0 1,0 0,0 0,0-1,-1 1,1 0,0 0,0-1,0 1,-1 0,1 0,0-1,-1 1,1 0,0 0,0 0,15-5,3-1,-34 3,-55 3,43 1,34-1,204-31,-417 31,89 0,477 0,-664 0,276 5,35 9,13-9,-19-5,0 0,0 1,0-1,-1 0,1 1,0-1,0 0,0 1,0-1,0 0,0 1,0-1,0 0,0 1,0-1,0 0,0 1,0-1,0 1,0-1,0 0,0 1,0-1,0 0,0 1,1-1,-1 0,-1 0,0 0,0 0,0 0,0 0,0 0,-1 0,1 0,0 0,0 1,0-1,0 0,0 1,0-1,0 1,0-1,0 1,0-1,0 1,1-1,-1 1,0 0,0 0,0-1,1 1,-1 0,0 0,1 0,-1 0,1 0,-1 0,1 0,0 0,-1 0,1 0,0 0,0 0,-1 0,1 0,0 0,0 0,0 0,0 1,1-1,-1 0,0 0,0 0,1 0,-1 0,0 0,1 0,-1 0,1 0,-1 0,1 0,0-1,-1 1,1 0,0 0,0 0,0-1,-1 1,2 0,56 16,-43-17,0 0,0-2,1 0,-1 0,-1-2,1 0,0 0,-1-2,0 0,12-7,-13-11,-21 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AD79B-2462-4DB5-A807-B6FD8A0D7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DCEAA-C470-4512-80AF-6D93F37B9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01CA47-D720-49D3-B6AD-581BCF73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1DF8CC-AE5D-4EB2-92A3-5674F5EC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9215E4-FEA3-477A-B92F-346BE4E0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20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C7C3C-C085-439D-B62B-914EDB8F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32538E-17C3-4E10-94D1-4E53E4D0A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E3CA-A075-448C-8F26-17B68B78B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2371B2-652A-4401-982E-8E6B15CD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CF64E-72EA-4421-A9B1-B573BB9E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92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02CA0D-D837-402C-AA2D-067E77EE3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18A71FE-F649-4598-834B-A615D5E70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C02B40-0981-4893-90EE-4A96B7D0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CA351-9A6A-47DA-9B8E-2B11D0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B0448B-F869-4362-8E39-C82EACF3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527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6109F-C889-4854-BD0E-BB4C7B32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1840B9-0505-4E11-8126-5AA37069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55D76B-C3BA-428F-BF58-8D135939F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CAD246-FDF0-4439-97F5-E7858553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180F95-168E-49E5-9957-258D83DA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44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C8E85-FB82-4E8E-8957-0E38C792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700FCA-A889-481C-9627-6FC594340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545605-82CF-46E9-BB2F-3D3FB85D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A00F22-0A69-425E-A60E-A188A458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DBB37F-8A88-4805-9961-81787935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80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34305-70C8-4915-8AF4-F3A0816A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1BBDC3-5A7E-46EC-A2E6-19E62EC40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1D8A63-7A63-4A27-961A-972FB07F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57BDE6-ABC1-4DDA-BB28-8E32C1A4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E5C1A2-B18E-496C-B93B-E5C00267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9C4A9E-404F-4FE0-B22C-0C7220F0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8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3C15A-4A34-4361-90D2-FAD15F44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D927F3-8C74-4768-8CAC-95CA86110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ECC78D-8078-4182-A70E-0F60FC9F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D942D0B-FDE7-4F9C-8814-5635DE51F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774635-74B1-45DD-B2E0-19AF88124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94E4DCD-26BD-43C2-9D1B-DAABFCBA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CACF05-441B-4A23-917B-BBC54CE2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E82F4C-1A54-4822-A44B-99317A30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006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2B421-BF67-4650-B869-D0C1D755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3DE2DF1-A836-4FE4-A9CD-E90DBD9E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010F91E-EFAE-4DF9-8409-0B3C2C58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E31316-723B-478C-8C59-525A1C3D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89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B1E396-5DDA-47B2-9C18-5C7CA7F9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7B95B1-1173-4AD6-AA1F-2F5401431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E090D0-950F-4E50-878C-6459CF51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92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ACCDA-74DA-4A55-95EA-1AD8069D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F535C5-2A43-429F-9D34-251FB13D4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D76F82-DD4B-4CBA-8020-CC5CDBB20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D8ED10-40F2-4A97-B8CA-A83C42AB7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A801CA-3D01-4472-93DB-30D803B6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0E9E84-8909-48B0-BC29-57709F22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50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B788F-0E04-440A-B1F6-58D9186E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7702239-AD3D-4D30-8E1A-D180E37D9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58A21E-82AF-4895-AFDF-538E31FA8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FF794A-E6CF-4C9E-92FA-3EE2E5619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541733-1A37-4AE5-B116-AD99673B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F8A083-19D7-43A3-AF3D-8D4C91F8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66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9D70D63-3096-4AFE-9332-DF6D71E3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D847F7-87A6-45B7-9194-635AA595D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BCE8C5-751F-4DC6-B3DB-ABD7A33ED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85363-2132-4F3E-B241-948C7222D01F}" type="datetimeFigureOut">
              <a:rPr lang="pt-BR" smtClean="0"/>
              <a:t>20/02/2019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30D50-BE2B-42A7-BF30-A52A50D16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90D8DC-AADD-4E40-98A9-37A8EAC62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A9744-4681-48F8-A0B1-9E8E1AB35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2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customXml" Target="../ink/ink2.xml"/><Relationship Id="rId10" Type="http://schemas.openxmlformats.org/officeDocument/2006/relationships/image" Target="../media/image53.png"/><Relationship Id="rId4" Type="http://schemas.openxmlformats.org/officeDocument/2006/relationships/image" Target="../media/image500.png"/><Relationship Id="rId9" Type="http://schemas.openxmlformats.org/officeDocument/2006/relationships/customXml" Target="../ink/ink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5CE93-1C33-4F37-A5A2-5456945DF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DC7F3F-6D59-4094-A5BF-6278E16AC8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799A85-31D3-4534-B6D7-450D452D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EA6AD-E19A-4E49-961E-405A5A55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6C464D-DFCC-4E0A-8AD4-E17DE2F76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9BA7A4-5458-4A08-93E6-0E1790F5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1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92764-D49D-4153-B77C-684665D9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ABA9E8-12A3-40E9-86DC-9D891176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11CBBB-F385-43EE-9274-7C65F349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3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6CF13-6B08-4E4D-8A7F-2E5997B2F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CA1D9F-794D-4803-8547-CFB6C8708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A6B7FD-6A67-43B7-85DE-E9B7065B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2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9DEA3-2795-4E06-9055-A23AFC1F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2170EC-35B7-4426-BFE0-FEF73CF8F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5CDD97-579A-4EB0-AD31-4C483BA4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9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F8196-25D8-457C-9022-3E7BF65F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C3475-E1CF-4E7C-8CB3-3EAC1EE88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562901-A3EF-41E0-BB9F-82E036DB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5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EEBAD-5C20-4909-8C4E-3F419105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53F6C7-40DF-4248-B041-BA80A6081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69400-87FC-493D-B82F-679EB22E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4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7302A-06A2-4659-9E0D-DC8A81D5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83444-88DA-4715-957E-D5409988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5770AE-A5A0-4408-BCC2-F701D945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34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477A6C-186A-47A0-9FC4-84E11AB1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CC0E8E-427C-4BA6-A7C1-51FE3A24B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2669E1-0422-49C0-9A91-C6B3FA90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72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14E9D-7E78-44E4-A538-3D95DB5C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51676C-6F59-4D5F-A85C-086C07A4F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FD2607-28EB-4A47-ABD5-DFCFAD8FC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2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EDF61-5C87-47DA-B345-62FACFD3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3FF129-875C-4E7B-80B9-752D199F7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E481E8-F25E-404A-AA24-B45AD902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2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AC889-CDD3-4BD3-8690-6DE64E29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BC7097-8E33-44FF-ABD5-686DB3650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96B007-5AC2-4DD7-A4C0-4D219470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20193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29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A5602-F2D7-46E6-9001-173E528AA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0AE081-61DA-4F72-88A9-47E288176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075A1B-4333-4E61-BD28-4C652701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3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B6451-97C3-4874-BEF0-0E187E97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5D870F-486E-409E-B030-A0ABF75B7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91BF96-9E74-440E-9C54-E8343465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1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EBF07-0181-4D43-BBC0-D04D04ED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4C2434-EBD4-4CA5-A0AE-B66CCCB67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94D098-A31D-4FF5-8A9A-58C03304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48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DDAE7-4E22-4CEB-A456-F60EA275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0A16C7-64E9-4B57-A907-C9914555D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0C908D-C841-42FA-BF41-F7B9F35D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7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9C5B9-0B0D-473B-993D-91CCF42D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A4F8D0-BD4D-492F-91EB-748292164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AA6AE6-D8D9-451F-8D25-D9EC7E80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8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CEDF4-2BF1-41C7-A370-4624A4EE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90B895-4B2E-4268-863A-66D0CDCC2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C4F3C3-0216-4E29-B0DB-61031B01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69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2C157-3DBA-4B93-A116-066255FA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05E56C-40F1-4239-8C41-C8C6475FB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FE33FC-8E84-486C-A335-F2A9B0F7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6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964B7-5372-4A8B-9A93-82EE5199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874886-E0ED-4429-B1F0-B4BE4AC4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FA020E-E718-4862-8E8D-DB077CFE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24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8C490-8D4D-4D48-A651-3EE432F7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40AB0C-FB39-4A9F-9333-873B4BB5B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39D0D-5CBE-43DE-B732-6A3CD54F7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1B69D-7F27-4A30-814F-292930B1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071AAA-3467-4FC4-9AF0-920CDFB6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B0B08B-617A-4329-9C46-8BA6C873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68051-625B-4C41-9269-6FB7E671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2C9C7A-612C-440C-9C36-61D14958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FAD556-CCD9-40DB-8AC8-9DB2E183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44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56726-C610-4B5E-A568-1699DF3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C649F-818B-405B-9D7C-7E3482B2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93511D-2592-4797-9C08-E9313F62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1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5E237-2FAC-432C-9055-20418C92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4552AB-BCDF-417D-BDF2-F8FEFBB7F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538687-4414-4B80-8BD0-B4CEA7388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90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CDD4A-5A1C-4E8D-82A3-4FEA3FD84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AAC082-C209-428E-B719-FDD37ACF8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7BE798-64DC-487F-A8D0-56B1EA60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12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7631B-D4A5-43DF-9067-84F78321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091CC6-CB45-48D2-A1D9-9DEDC5C9F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514B46-949E-48D2-AD61-416F61C2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05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657C0-D185-466A-9E9F-CD33AC13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381CB3-4C58-4620-A953-44708E5E9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175A1E-1E7B-4FC4-94AA-B2957A6A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62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F49F8-4354-4AC0-933A-26AD2482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E6FFA0-8148-4485-8A1A-CEE2DA840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B625E7-4C7D-4F44-8452-D90E726C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14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32653-52B0-49FB-8B3D-E91BE951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2D799C-CCAF-4B92-B150-E16324571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A67A28-6919-4C34-8B51-38E61D7C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65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18CD8-2BCF-4C84-95CC-A4D6A355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55E6CC-DBA5-44AB-8628-58F43F36C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A61F53-0A8A-4A9E-9C81-AA85B5C3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97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4C05A-B11A-4F36-A076-985014E8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EAB627-BB52-4481-8F22-AEE6B2F2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B06672-854A-4DF9-94D4-47555222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0" y="36512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41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78B22-DC0B-4ED7-8269-CCA359BD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953BC1-C174-4916-9F3B-DBA3678D2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F307A0-EDE6-4B10-8F79-6B44E242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800CB-908F-43A6-A9B3-1423EEA7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E6E255-F384-457E-9866-D39768CE5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5E3F6A-7B56-4659-8C2B-E746BAEA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F81D6-57A5-4DBE-829F-BE928A47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876733-44DD-458E-8578-86A2C9549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E583B8-B21F-4C09-BD73-A614A4C6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39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92FDB6-F590-44E3-8A6E-53E3F801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BE9013-F375-4D70-8F51-639333DB4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E619D-5287-4D31-8C1A-A972AEA0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9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830EB-CC18-47DA-8AB8-C5EE237D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46BA5C-5709-4881-B4C2-CE0A9C95B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317B3C-A3DC-4444-A7D0-C9E934FC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46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01B30-2743-46A3-98DD-DD7FA3B6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7980AB-AFE6-40D5-8F72-6ED6ABFB7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FB213B-ED0B-4FCD-BEF4-9F2704A7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81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C9705-0234-452E-9C5E-C0D7DE1C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271190-3041-459E-A752-ED112B479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CD23807-9E02-45AC-9B0B-C838E2A7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4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328C0-48C0-4550-9611-80A76A62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E0E93-E038-4424-89C0-4794AA178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9A0290-72E6-4C08-A186-0468401AB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2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019BC-70DB-4656-8ED3-161786BE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FCCACA-FD6A-49D6-9FC7-2E21DB19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690EBB-CBB6-4B02-BEFC-AC0E6488C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48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BF421-3585-4262-B70A-6B55A40F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A1F8DC-46B9-4889-B3D7-E84D7558E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5E3D79-A60F-4A41-8675-37D20BF3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19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FED545-4F78-4FB7-88FF-2A6955D4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88CA05-5666-458B-A1B6-C83FDDEEF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B102FC-8272-49D9-9901-DAB52FAE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28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45DA0-4FE2-48F0-BF7A-2C5911CC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F9D98D-6830-4EA1-A988-667BFA4C1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85A2E8-355F-441D-AD8C-08824989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40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F1F30-EAD8-4273-9085-3F207704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A0D73E-3466-4202-BDDC-8673E6CE9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CDF317-6448-407F-9D86-F7E3C5D5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8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124F0-199C-4ECA-94DB-A757044C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51F32-FD3F-46F5-BACD-ADD3D67FD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575A28-C5E0-4EEE-A1FB-174A6028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33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9268F-F272-442C-9673-E8EC6D62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C418A7-4BB9-4AA3-B1E3-8F358DC5C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09BE65-0A17-487A-96A2-C503365F4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05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A1CF4-CDE4-4792-8BFC-9902C97B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035E33-EEAC-4948-AB8F-3BEFE92F4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659C64-1696-45B4-BDEC-3D7B07004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C8E011DE-05E3-47CB-9249-B3C3C74655D2}"/>
                  </a:ext>
                </a:extLst>
              </p14:cNvPr>
              <p14:cNvContentPartPr/>
              <p14:nvPr/>
            </p14:nvContentPartPr>
            <p14:xfrm>
              <a:off x="3383100" y="3693240"/>
              <a:ext cx="521640" cy="6768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C8E011DE-05E3-47CB-9249-B3C3C74655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5100" y="3675600"/>
                <a:ext cx="5572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D2D9D784-FC9C-438B-8668-D3466E0414E0}"/>
                  </a:ext>
                </a:extLst>
              </p14:cNvPr>
              <p14:cNvContentPartPr/>
              <p14:nvPr/>
            </p14:nvContentPartPr>
            <p14:xfrm>
              <a:off x="4571460" y="4114080"/>
              <a:ext cx="158760" cy="583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D2D9D784-FC9C-438B-8668-D3466E0414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3820" y="4096440"/>
                <a:ext cx="1944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0083193D-27DA-4C82-8335-500775FE87FA}"/>
                  </a:ext>
                </a:extLst>
              </p14:cNvPr>
              <p14:cNvContentPartPr/>
              <p14:nvPr/>
            </p14:nvContentPartPr>
            <p14:xfrm>
              <a:off x="2168100" y="4583160"/>
              <a:ext cx="436320" cy="3492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0083193D-27DA-4C82-8335-500775FE87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50100" y="4565520"/>
                <a:ext cx="4719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935C1E0A-B7CD-4B57-B86C-4353DC547973}"/>
                  </a:ext>
                </a:extLst>
              </p14:cNvPr>
              <p14:cNvContentPartPr/>
              <p14:nvPr/>
            </p14:nvContentPartPr>
            <p14:xfrm>
              <a:off x="2150100" y="4978440"/>
              <a:ext cx="194040" cy="7344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935C1E0A-B7CD-4B57-B86C-4353DC5479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32460" y="4960800"/>
                <a:ext cx="229680" cy="1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029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5F867-480A-4EEB-92D3-D70E59F8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40A279-2518-4D63-9A71-96EF84A97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D18A84-5B4F-4CB5-855B-D3A6D109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61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09359-47C5-4FC6-A488-660A7FCD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118891-3AD5-48DC-8A31-2C1605A5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D09DE4-DBDA-44E5-91D5-D37089D5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49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64E98-767D-4298-BEA5-3B8D60FE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85A36-43C1-4F71-AD20-6B9E32C80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C11F8C-6836-4399-92CB-7C00FE3B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64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89E0C-D94D-443E-BE25-41A6BEA0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D0225E-68AF-4AF3-B63A-6F3A9102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54F618-6356-4A22-A7C0-BDC2B1F2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7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8CCAC-B4B1-4AB4-9975-F5D484AE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F26DFD-1924-47DA-953C-0EA999FF4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6669FF-A665-4AF6-93CC-71D61D20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50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ECFDC-ED42-479A-A514-6FCDF325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544321-AB42-44A0-B200-BFA726038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8416AE-CB68-4940-A7BC-D65146E7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00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1D2DD-D77B-41DE-92DF-A9E81E1D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22FCA-9552-4F78-AE49-B9E232ED5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67940B-6A34-4D95-A1DA-ACC1D088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3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38F74-7F1B-48EC-B8FE-6C0FB612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F6BAD-A2C0-403B-BA58-DB6461649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D89000-A16A-413C-8999-A060F4B6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61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FE5E9-C73E-4496-9393-8E98A2F8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592C61-359A-4007-B1D7-021A83948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0CF4BB-D5FF-4A32-B6ED-F0649849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6F04C-504E-47AD-BBF8-3A4D4C89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ECC340-ECB1-4210-B7DC-D88F3E43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763A8F-DAA1-499B-A1D5-6A2FF38B9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1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ACF1A-13EA-41CD-9EC8-50FC978F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12C9AB-1E1B-4AEB-B0D9-26A8CDF5D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8D8F8C-DA22-4BF5-BD52-F5EC70BA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13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AB383-D0E9-480E-8196-0F8B31B0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D32824-290B-4731-859D-B87A0640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C1D70B-0E80-49ED-9A06-0385C21C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946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223B1-82E7-4731-ADA9-7CE6E4F1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A69093-65E2-4D39-B9F7-543E9EB8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D1B9F5-43A9-4A57-83DE-AA2A9FB9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76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8D636-CC9A-456F-98B4-D003E711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AD17F2-22BD-4780-8492-7849B0EF8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D1BE33-03F9-4FCA-86F1-EBC26807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24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1B42A-23AD-4566-8BBC-571BD768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082F9A-F939-4E21-8223-B80405CD8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D6429C-6152-4182-9F0E-7609BCAF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41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8C80A-521C-4F0C-9688-779CA8D3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61169D-6094-4AB7-AF95-FED82E9C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94FEC9-32CC-4518-A55F-A6D3491A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94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24B9E-66F2-4823-8B70-E389D155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7A4800-241B-4D2F-8CB1-0C29A9FC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E7DD3C-6C74-4B43-BB75-445829BB8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292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D9B26-98AC-4DF0-A9C9-ACC35136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043F2B-3E7C-453D-89F1-644E2760B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387F1A-2EE5-40B6-9591-F3A160995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4DB04-1231-49D2-BE54-86733546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5DB02F-0535-4886-99F8-8244E4A61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1D3F25-F929-440C-8188-2997D283A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973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A25FC-BAD8-481C-886A-DF1EC642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879F6A-9C3B-4882-84E9-7C0BCB53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03C24E-C573-4F27-8EDB-DCE97AE9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10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76C36-CFE7-4E62-A5E7-3B878A13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61901D-9C84-40E4-A8E4-79F7E21AB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0E644F-F6C5-4788-AA52-7CB0011E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6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A05CA-AFEC-4E69-AB41-3396DC14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6E826F-3CA2-436C-8E31-3B3CA46DA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BEC221-27E2-4F27-A97A-A269B55C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43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0BC3B-6BB4-4AE7-AC1A-106D152B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4949FD-BE3A-4F1B-98AE-C0E58C9E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7DE38E-13FB-46EB-B6C2-6A80A2E7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71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660A8-9A66-4111-936F-4D18B86D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7FF1EC-10D1-43F9-A46A-63D3CA19D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E96833-FEFB-462D-961E-A3B5173E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15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99563-686F-4BA7-8F08-358350B8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739589-63FF-4585-8A5C-6ABDEEC30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6E0C4B-D014-4A3B-948F-2146AA84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864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B8C46-0B2D-4F25-9B3D-F80945F7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FC7A68-A09E-4A51-A4BA-6E4DF67A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645E82-F69E-41FB-977C-88A17474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42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59726-CA4F-42E7-B1D9-0EAA49BE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C84715-9EF5-4AD4-B361-EF09B4B9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EBE6CC-CF0B-4BDE-A639-255D827A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11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FF634-098A-48AE-B427-FA5F437D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F308D8-E65E-46E1-B273-3B44BCB82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3679AB-E704-438B-B376-4623DFA7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44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2ED8A-ABDE-4A14-8CC6-A58AE24B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D749D5-60A3-476C-9D83-B1B83A592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302CA4-C161-412B-B3DB-9C64D725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17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EC0A3F0-EE0D-4FB9-83F2-129DBA82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2F2865-A105-4725-BC3F-8661841F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0F16EC-126D-42C2-AAFB-7C2ED2781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2507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84ECC-C8BA-49E3-ABFE-6B5A04FA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48E89E-28F8-4BCE-8D0A-4F2A4594A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26A2CF-8C83-4EDD-A466-185768C1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01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A7D1F-D78E-4293-B2C9-68DA5632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E23859-7EC7-4F5A-99C1-823DC4FFA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39F391-7E18-4414-92CD-84CE76F7A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013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FF5FC-64B3-49D2-A587-AEDC1E23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381AF7-444C-42DB-BA9C-AAAFB6E87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ED39A5-BDA6-4B58-9793-65EA87B3B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57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71699-5420-4B83-8B99-ADAD4FBC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57669-3117-40B3-AC74-EA77CA3AF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26AFCC-0E1F-4301-AAE2-1C36D7086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033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AB10-5254-4158-917F-3034A77B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44CC6C-9A7E-4DA0-B679-3CA5A1EE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632FF6-135E-438D-8EF5-9A9B4A19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358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86543-F1D3-444C-8A8C-DB45668B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841FFE-51E0-490E-B066-485890B9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75DB3F-6689-4FCB-A573-D5629679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66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8006B-293F-474C-8205-1FC852F4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D8D830-316E-4665-B5F4-3D51A60CF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3AA51D-1902-48EE-81FA-57516D548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200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4F547-A7BD-4748-8DF2-A64EAC9C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E5C4D-9861-4B4D-88B0-26D984F61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15432B-C299-45D6-9042-EB173E3D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48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3C4DB-FDE2-4B7F-A13C-46F01D10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C10FD-ABCB-44C7-B87B-335986717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B176CF-E6C0-4267-9DD5-DC12BCED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7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3D313-94C8-429A-A64E-DC5F2A91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35A47F-A97D-4802-A70F-ACBBDA55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E48163-78CA-4B52-A6D6-196C9CC50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8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A61D5-CD54-4B6D-AD72-4DE4A3E8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D90572-865B-4F86-8205-53603B9C8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202E56-97E9-4201-AD88-956E9B9A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91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F0E11-7427-40F6-8C06-143CFA27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1AC4F9-96E3-4144-AD6D-953CFDEE2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1061EB-A5C1-44CB-9AE0-7C8B0AA3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8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0475E-378F-4E03-992D-36BB6F66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758A1-8F13-4F05-ADB2-C25170D59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C5E460-0664-44E8-9619-10E570F15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224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43435-B03D-4F53-AF1D-FBAB7A06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8EAF33-84EF-473E-AD74-0B50B62B7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8D0536-560C-43D5-8849-FFB5C4F6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84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318F-0CA2-4F97-9711-CB621FD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8E4349-D890-4CF7-9A42-F29EA4BF7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8163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166F1-2DD7-417D-8497-06D26263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8262AB-6D3A-40E5-8466-780DEABFA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101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A3014-E26D-43ED-A472-3AB46A81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898950-A97B-4300-A06C-10F6AD95C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3535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D6494-6479-4232-80EC-87355767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4D19A-0257-4045-B4F1-E8BD551F3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9855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8614D-8B9E-4D3F-B7BA-CA129AD4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418A17-6394-44BD-84E6-976991D49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8539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88A6685DD7B54FAEC7813A2B776B2F" ma:contentTypeVersion="2" ma:contentTypeDescription="Create a new document." ma:contentTypeScope="" ma:versionID="82683c498ffafb4eca4b1e2ea8f5be04">
  <xsd:schema xmlns:xsd="http://www.w3.org/2001/XMLSchema" xmlns:xs="http://www.w3.org/2001/XMLSchema" xmlns:p="http://schemas.microsoft.com/office/2006/metadata/properties" xmlns:ns2="a9fea3a8-5469-4416-a716-d75a840c080a" targetNamespace="http://schemas.microsoft.com/office/2006/metadata/properties" ma:root="true" ma:fieldsID="a47613089178c4a73d1f59226e12e34a" ns2:_="">
    <xsd:import namespace="a9fea3a8-5469-4416-a716-d75a840c08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ea3a8-5469-4416-a716-d75a840c08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FC93D4-EFB3-4C11-B1D6-358790F9476D}"/>
</file>

<file path=customXml/itemProps2.xml><?xml version="1.0" encoding="utf-8"?>
<ds:datastoreItem xmlns:ds="http://schemas.openxmlformats.org/officeDocument/2006/customXml" ds:itemID="{52871699-36CC-4303-AD16-0162BC799090}"/>
</file>

<file path=customXml/itemProps3.xml><?xml version="1.0" encoding="utf-8"?>
<ds:datastoreItem xmlns:ds="http://schemas.openxmlformats.org/officeDocument/2006/customXml" ds:itemID="{7D12CE47-EFBF-4AE7-B5B5-07BFBBEF6265}"/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0</Words>
  <Application>Microsoft Office PowerPoint</Application>
  <PresentationFormat>Widescreen</PresentationFormat>
  <Paragraphs>0</Paragraphs>
  <Slides>97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97</vt:i4>
      </vt:variant>
    </vt:vector>
  </HeadingPairs>
  <TitlesOfParts>
    <vt:vector size="10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ediney ciasi barreto</dc:creator>
  <cp:lastModifiedBy>ediney ciasi barreto</cp:lastModifiedBy>
  <cp:revision>17</cp:revision>
  <dcterms:created xsi:type="dcterms:W3CDTF">2019-02-13T19:13:59Z</dcterms:created>
  <dcterms:modified xsi:type="dcterms:W3CDTF">2019-02-20T19:34:37Z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0x0101000D88A6685DD7B54FAEC7813A2B776B2F</vt:lpwstr>
  </property>
</Properties>
</file>